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9"/>
  </p:notesMasterIdLst>
  <p:handoutMasterIdLst>
    <p:handoutMasterId r:id="rId10"/>
  </p:handoutMasterIdLst>
  <p:sldIdLst>
    <p:sldId id="256" r:id="rId5"/>
    <p:sldId id="263" r:id="rId6"/>
    <p:sldId id="264" r:id="rId7"/>
    <p:sldId id="265" r:id="rId8"/>
  </p:sldIdLst>
  <p:sldSz cx="12192000" cy="6858000"/>
  <p:notesSz cx="9926638" cy="679767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DE4DEC-9C9C-4BB0-83A7-62CA84577787}" v="13" dt="2020-01-06T15:28:30.1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0ea304e4-fd88-43e4-aecf-62256dd202c8" providerId="ADAL" clId="{EFDE4DEC-9C9C-4BB0-83A7-62CA84577787}"/>
    <pc:docChg chg="custSel addSld delSld modSld modNotesMaster modHandout">
      <pc:chgData name="Pascalle Cup" userId="0ea304e4-fd88-43e4-aecf-62256dd202c8" providerId="ADAL" clId="{EFDE4DEC-9C9C-4BB0-83A7-62CA84577787}" dt="2020-01-06T15:28:35.095" v="397" actId="20577"/>
      <pc:docMkLst>
        <pc:docMk/>
      </pc:docMkLst>
      <pc:sldChg chg="modSp">
        <pc:chgData name="Pascalle Cup" userId="0ea304e4-fd88-43e4-aecf-62256dd202c8" providerId="ADAL" clId="{EFDE4DEC-9C9C-4BB0-83A7-62CA84577787}" dt="2020-01-06T15:28:35.095" v="397" actId="20577"/>
        <pc:sldMkLst>
          <pc:docMk/>
          <pc:sldMk cId="3788715575" sldId="256"/>
        </pc:sldMkLst>
        <pc:spChg chg="mod">
          <ac:chgData name="Pascalle Cup" userId="0ea304e4-fd88-43e4-aecf-62256dd202c8" providerId="ADAL" clId="{EFDE4DEC-9C9C-4BB0-83A7-62CA84577787}" dt="2020-01-06T15:28:35.095" v="397" actId="20577"/>
          <ac:spMkLst>
            <pc:docMk/>
            <pc:sldMk cId="3788715575" sldId="256"/>
            <ac:spMk id="3" creationId="{00000000-0000-0000-0000-000000000000}"/>
          </ac:spMkLst>
        </pc:spChg>
      </pc:sldChg>
      <pc:sldChg chg="delSp modSp">
        <pc:chgData name="Pascalle Cup" userId="0ea304e4-fd88-43e4-aecf-62256dd202c8" providerId="ADAL" clId="{EFDE4DEC-9C9C-4BB0-83A7-62CA84577787}" dt="2020-01-06T15:24:22.379" v="325" actId="1076"/>
        <pc:sldMkLst>
          <pc:docMk/>
          <pc:sldMk cId="875105037" sldId="258"/>
        </pc:sldMkLst>
        <pc:spChg chg="mod">
          <ac:chgData name="Pascalle Cup" userId="0ea304e4-fd88-43e4-aecf-62256dd202c8" providerId="ADAL" clId="{EFDE4DEC-9C9C-4BB0-83A7-62CA84577787}" dt="2020-01-06T15:24:22.379" v="325" actId="1076"/>
          <ac:spMkLst>
            <pc:docMk/>
            <pc:sldMk cId="875105037" sldId="258"/>
            <ac:spMk id="2" creationId="{00000000-0000-0000-0000-000000000000}"/>
          </ac:spMkLst>
        </pc:spChg>
        <pc:picChg chg="del">
          <ac:chgData name="Pascalle Cup" userId="0ea304e4-fd88-43e4-aecf-62256dd202c8" providerId="ADAL" clId="{EFDE4DEC-9C9C-4BB0-83A7-62CA84577787}" dt="2020-01-06T15:20:40.432" v="0" actId="478"/>
          <ac:picMkLst>
            <pc:docMk/>
            <pc:sldMk cId="875105037" sldId="258"/>
            <ac:picMk id="2050" creationId="{00000000-0000-0000-0000-000000000000}"/>
          </ac:picMkLst>
        </pc:picChg>
      </pc:sldChg>
      <pc:sldChg chg="del">
        <pc:chgData name="Pascalle Cup" userId="0ea304e4-fd88-43e4-aecf-62256dd202c8" providerId="ADAL" clId="{EFDE4DEC-9C9C-4BB0-83A7-62CA84577787}" dt="2020-01-06T15:21:44.423" v="193" actId="47"/>
        <pc:sldMkLst>
          <pc:docMk/>
          <pc:sldMk cId="994587343" sldId="259"/>
        </pc:sldMkLst>
      </pc:sldChg>
      <pc:sldChg chg="addSp modSp">
        <pc:chgData name="Pascalle Cup" userId="0ea304e4-fd88-43e4-aecf-62256dd202c8" providerId="ADAL" clId="{EFDE4DEC-9C9C-4BB0-83A7-62CA84577787}" dt="2020-01-06T15:23:51.966" v="245" actId="14100"/>
        <pc:sldMkLst>
          <pc:docMk/>
          <pc:sldMk cId="598998752" sldId="260"/>
        </pc:sldMkLst>
        <pc:spChg chg="mod">
          <ac:chgData name="Pascalle Cup" userId="0ea304e4-fd88-43e4-aecf-62256dd202c8" providerId="ADAL" clId="{EFDE4DEC-9C9C-4BB0-83A7-62CA84577787}" dt="2020-01-06T15:21:52.088" v="206" actId="20577"/>
          <ac:spMkLst>
            <pc:docMk/>
            <pc:sldMk cId="598998752" sldId="260"/>
            <ac:spMk id="2" creationId="{00000000-0000-0000-0000-000000000000}"/>
          </ac:spMkLst>
        </pc:spChg>
        <pc:spChg chg="add mod">
          <ac:chgData name="Pascalle Cup" userId="0ea304e4-fd88-43e4-aecf-62256dd202c8" providerId="ADAL" clId="{EFDE4DEC-9C9C-4BB0-83A7-62CA84577787}" dt="2020-01-06T15:23:36.373" v="242" actId="14100"/>
          <ac:spMkLst>
            <pc:docMk/>
            <pc:sldMk cId="598998752" sldId="260"/>
            <ac:spMk id="3" creationId="{DAAE5516-182E-4267-8F2E-9A7A72A8A797}"/>
          </ac:spMkLst>
        </pc:spChg>
        <pc:cxnChg chg="add mod">
          <ac:chgData name="Pascalle Cup" userId="0ea304e4-fd88-43e4-aecf-62256dd202c8" providerId="ADAL" clId="{EFDE4DEC-9C9C-4BB0-83A7-62CA84577787}" dt="2020-01-06T15:23:51.966" v="245" actId="14100"/>
          <ac:cxnSpMkLst>
            <pc:docMk/>
            <pc:sldMk cId="598998752" sldId="260"/>
            <ac:cxnSpMk id="15" creationId="{C299F451-D718-4D55-9A49-2EA28D1E865B}"/>
          </ac:cxnSpMkLst>
        </pc:cxnChg>
      </pc:sldChg>
      <pc:sldChg chg="del">
        <pc:chgData name="Pascalle Cup" userId="0ea304e4-fd88-43e4-aecf-62256dd202c8" providerId="ADAL" clId="{EFDE4DEC-9C9C-4BB0-83A7-62CA84577787}" dt="2020-01-06T15:24:31.128" v="326" actId="47"/>
        <pc:sldMkLst>
          <pc:docMk/>
          <pc:sldMk cId="3282028505" sldId="261"/>
        </pc:sldMkLst>
      </pc:sldChg>
      <pc:sldChg chg="modSp">
        <pc:chgData name="Pascalle Cup" userId="0ea304e4-fd88-43e4-aecf-62256dd202c8" providerId="ADAL" clId="{EFDE4DEC-9C9C-4BB0-83A7-62CA84577787}" dt="2020-01-06T15:24:43.570" v="357" actId="1076"/>
        <pc:sldMkLst>
          <pc:docMk/>
          <pc:sldMk cId="3407002011" sldId="262"/>
        </pc:sldMkLst>
        <pc:spChg chg="mod">
          <ac:chgData name="Pascalle Cup" userId="0ea304e4-fd88-43e4-aecf-62256dd202c8" providerId="ADAL" clId="{EFDE4DEC-9C9C-4BB0-83A7-62CA84577787}" dt="2020-01-06T15:24:43.570" v="357" actId="1076"/>
          <ac:spMkLst>
            <pc:docMk/>
            <pc:sldMk cId="3407002011" sldId="262"/>
            <ac:spMk id="2" creationId="{00000000-0000-0000-0000-000000000000}"/>
          </ac:spMkLst>
        </pc:spChg>
      </pc:sldChg>
      <pc:sldChg chg="addSp modSp add">
        <pc:chgData name="Pascalle Cup" userId="0ea304e4-fd88-43e4-aecf-62256dd202c8" providerId="ADAL" clId="{EFDE4DEC-9C9C-4BB0-83A7-62CA84577787}" dt="2020-01-06T15:27:45.303" v="391" actId="1076"/>
        <pc:sldMkLst>
          <pc:docMk/>
          <pc:sldMk cId="4133250469" sldId="264"/>
        </pc:sldMkLst>
        <pc:spChg chg="add mod">
          <ac:chgData name="Pascalle Cup" userId="0ea304e4-fd88-43e4-aecf-62256dd202c8" providerId="ADAL" clId="{EFDE4DEC-9C9C-4BB0-83A7-62CA84577787}" dt="2020-01-06T15:26:35.778" v="374" actId="1076"/>
          <ac:spMkLst>
            <pc:docMk/>
            <pc:sldMk cId="4133250469" sldId="264"/>
            <ac:spMk id="2" creationId="{C16DBEF4-36D1-4163-8279-AA967C82DF99}"/>
          </ac:spMkLst>
        </pc:spChg>
        <pc:spChg chg="add mod">
          <ac:chgData name="Pascalle Cup" userId="0ea304e4-fd88-43e4-aecf-62256dd202c8" providerId="ADAL" clId="{EFDE4DEC-9C9C-4BB0-83A7-62CA84577787}" dt="2020-01-06T15:26:33.112" v="373" actId="20577"/>
          <ac:spMkLst>
            <pc:docMk/>
            <pc:sldMk cId="4133250469" sldId="264"/>
            <ac:spMk id="3" creationId="{DB19C04A-8D55-4991-803B-6CC0CAFA0A11}"/>
          </ac:spMkLst>
        </pc:spChg>
        <pc:spChg chg="add mod">
          <ac:chgData name="Pascalle Cup" userId="0ea304e4-fd88-43e4-aecf-62256dd202c8" providerId="ADAL" clId="{EFDE4DEC-9C9C-4BB0-83A7-62CA84577787}" dt="2020-01-06T15:26:54.458" v="377" actId="688"/>
          <ac:spMkLst>
            <pc:docMk/>
            <pc:sldMk cId="4133250469" sldId="264"/>
            <ac:spMk id="4" creationId="{63438F67-6043-49FF-B6EF-61A3DF035A22}"/>
          </ac:spMkLst>
        </pc:spChg>
        <pc:spChg chg="add mod">
          <ac:chgData name="Pascalle Cup" userId="0ea304e4-fd88-43e4-aecf-62256dd202c8" providerId="ADAL" clId="{EFDE4DEC-9C9C-4BB0-83A7-62CA84577787}" dt="2020-01-06T15:27:35.340" v="386" actId="1076"/>
          <ac:spMkLst>
            <pc:docMk/>
            <pc:sldMk cId="4133250469" sldId="264"/>
            <ac:spMk id="5" creationId="{F439BB70-A5AB-4DAC-9051-1BE4C0D79AA3}"/>
          </ac:spMkLst>
        </pc:spChg>
        <pc:spChg chg="add mod">
          <ac:chgData name="Pascalle Cup" userId="0ea304e4-fd88-43e4-aecf-62256dd202c8" providerId="ADAL" clId="{EFDE4DEC-9C9C-4BB0-83A7-62CA84577787}" dt="2020-01-06T15:27:37.113" v="387" actId="1076"/>
          <ac:spMkLst>
            <pc:docMk/>
            <pc:sldMk cId="4133250469" sldId="264"/>
            <ac:spMk id="6" creationId="{C95B9920-AB3A-4B14-8C8A-9174A3A7D6C4}"/>
          </ac:spMkLst>
        </pc:spChg>
        <pc:spChg chg="add mod">
          <ac:chgData name="Pascalle Cup" userId="0ea304e4-fd88-43e4-aecf-62256dd202c8" providerId="ADAL" clId="{EFDE4DEC-9C9C-4BB0-83A7-62CA84577787}" dt="2020-01-06T15:27:45.303" v="391" actId="1076"/>
          <ac:spMkLst>
            <pc:docMk/>
            <pc:sldMk cId="4133250469" sldId="264"/>
            <ac:spMk id="7" creationId="{8653A969-2040-4935-8ABB-113E2FFF509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13-1-2020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71391" y="418202"/>
            <a:ext cx="9144000" cy="980757"/>
          </a:xfrm>
        </p:spPr>
        <p:txBody>
          <a:bodyPr/>
          <a:lstStyle/>
          <a:p>
            <a:r>
              <a:rPr lang="nl-NL" dirty="0"/>
              <a:t>L &amp; O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274361" y="1368567"/>
            <a:ext cx="7338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Week </a:t>
            </a:r>
            <a:r>
              <a:rPr lang="nl-NL" sz="2800" dirty="0" smtClean="0"/>
              <a:t>8 </a:t>
            </a:r>
            <a:r>
              <a:rPr lang="nl-NL" sz="2800" dirty="0"/>
              <a:t>dinsdag </a:t>
            </a:r>
            <a:r>
              <a:rPr lang="nl-NL" sz="2800" dirty="0" smtClean="0"/>
              <a:t>14-1</a:t>
            </a:r>
          </a:p>
          <a:p>
            <a:pPr algn="ctr"/>
            <a:endParaRPr lang="nl-NL" sz="2800" dirty="0" smtClean="0"/>
          </a:p>
          <a:p>
            <a:pPr algn="ctr"/>
            <a:r>
              <a:rPr lang="nl-NL" sz="2800" b="1" i="1" dirty="0" smtClean="0"/>
              <a:t>Het Debat</a:t>
            </a:r>
            <a:r>
              <a:rPr lang="nl-NL" sz="2800" dirty="0" smtClean="0"/>
              <a:t> </a:t>
            </a:r>
            <a:endParaRPr lang="nl-NL" sz="2800" dirty="0"/>
          </a:p>
        </p:txBody>
      </p:sp>
      <p:pic>
        <p:nvPicPr>
          <p:cNvPr id="1028" name="Picture 4" descr="Afbeeldingsresultaat voor argumenteren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160" y="2824179"/>
            <a:ext cx="4788132" cy="3306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3098" y="582036"/>
            <a:ext cx="9144000" cy="980757"/>
          </a:xfrm>
        </p:spPr>
        <p:txBody>
          <a:bodyPr/>
          <a:lstStyle/>
          <a:p>
            <a:pPr algn="l"/>
            <a:r>
              <a:rPr lang="nl-NL" dirty="0" smtClean="0"/>
              <a:t>Het debat</a:t>
            </a:r>
            <a:endParaRPr lang="nl-NL" sz="4400" dirty="0"/>
          </a:p>
        </p:txBody>
      </p:sp>
      <p:pic>
        <p:nvPicPr>
          <p:cNvPr id="4" name="Picture 2" descr="Afbeeldingsresultaat voor 21th century skill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9920" l="10600" r="81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167" r="18633" b="9600"/>
          <a:stretch/>
        </p:blipFill>
        <p:spPr bwMode="auto">
          <a:xfrm>
            <a:off x="3751119" y="1562793"/>
            <a:ext cx="5285659" cy="451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368861">
            <a:off x="5080290" y="1409941"/>
            <a:ext cx="2092210" cy="209221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45146">
            <a:off x="4717299" y="4064161"/>
            <a:ext cx="2092210" cy="209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14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3098" y="582036"/>
            <a:ext cx="9144000" cy="980757"/>
          </a:xfrm>
        </p:spPr>
        <p:txBody>
          <a:bodyPr/>
          <a:lstStyle/>
          <a:p>
            <a:pPr algn="l"/>
            <a:r>
              <a:rPr lang="nl-NL" dirty="0"/>
              <a:t>Het debat</a:t>
            </a:r>
            <a:endParaRPr lang="nl-NL" sz="4400" dirty="0"/>
          </a:p>
        </p:txBody>
      </p:sp>
      <p:sp>
        <p:nvSpPr>
          <p:cNvPr id="5" name="Tekstvak 4"/>
          <p:cNvSpPr txBox="1"/>
          <p:nvPr/>
        </p:nvSpPr>
        <p:spPr>
          <a:xfrm>
            <a:off x="1213657" y="1911927"/>
            <a:ext cx="103742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 smtClean="0"/>
              <a:t>Opdracht:</a:t>
            </a:r>
          </a:p>
          <a:p>
            <a:endParaRPr lang="nl-NL" i="1" dirty="0" smtClean="0"/>
          </a:p>
          <a:p>
            <a:r>
              <a:rPr lang="nl-NL" dirty="0" smtClean="0"/>
              <a:t>Bedenk een stelling vanuit jullie eigen onderneming. Een stelling die is gebaseerd op </a:t>
            </a:r>
            <a:r>
              <a:rPr lang="nl-NL" i="1" dirty="0" smtClean="0"/>
              <a:t>LA 2 Scenario’s </a:t>
            </a:r>
            <a:r>
              <a:rPr lang="nl-NL" dirty="0" smtClean="0"/>
              <a:t>en het onderdeel </a:t>
            </a:r>
            <a:r>
              <a:rPr lang="nl-NL" i="1" dirty="0" smtClean="0"/>
              <a:t>MVO </a:t>
            </a:r>
            <a:r>
              <a:rPr lang="nl-NL" dirty="0" smtClean="0"/>
              <a:t>uit het beoordelingsformulier van het ondernemersverslag</a:t>
            </a:r>
            <a:r>
              <a:rPr lang="nl-NL" i="1" dirty="0" smtClean="0"/>
              <a:t>.</a:t>
            </a:r>
          </a:p>
          <a:p>
            <a:r>
              <a:rPr lang="nl-NL" i="1" dirty="0" smtClean="0"/>
              <a:t> </a:t>
            </a:r>
          </a:p>
          <a:p>
            <a:pPr marL="342900" indent="-342900">
              <a:buFont typeface="+mj-lt"/>
              <a:buAutoNum type="alphaLcParenR"/>
            </a:pPr>
            <a:r>
              <a:rPr lang="nl-NL" dirty="0" smtClean="0"/>
              <a:t>Geef twee argumenten die de stelling kracht bijzetten (incl. bron).</a:t>
            </a:r>
          </a:p>
          <a:p>
            <a:pPr marL="342900" indent="-342900">
              <a:buFont typeface="+mj-lt"/>
              <a:buAutoNum type="alphaLcParenR"/>
            </a:pPr>
            <a:r>
              <a:rPr lang="nl-NL" dirty="0" smtClean="0"/>
              <a:t>Geef per argument ook nog eens twee </a:t>
            </a:r>
            <a:r>
              <a:rPr lang="nl-NL" dirty="0" err="1" smtClean="0"/>
              <a:t>subargumenten</a:t>
            </a:r>
            <a:r>
              <a:rPr lang="nl-NL" dirty="0" smtClean="0"/>
              <a:t> (incl. bron).</a:t>
            </a:r>
          </a:p>
          <a:p>
            <a:pPr marL="342900" indent="-342900">
              <a:buFont typeface="+mj-lt"/>
              <a:buAutoNum type="alphaLcParenR"/>
            </a:pPr>
            <a:r>
              <a:rPr lang="nl-NL" dirty="0" smtClean="0"/>
              <a:t>Gebruik voor deze opdracht de argumentatieladder.</a:t>
            </a:r>
          </a:p>
          <a:p>
            <a:pPr marL="342900" indent="-342900">
              <a:buFont typeface="+mj-lt"/>
              <a:buAutoNum type="alphaLcParenR"/>
            </a:pPr>
            <a:endParaRPr lang="nl-NL" dirty="0"/>
          </a:p>
          <a:p>
            <a:r>
              <a:rPr lang="nl-NL" b="1" dirty="0" smtClean="0">
                <a:solidFill>
                  <a:srgbClr val="FF0000"/>
                </a:solidFill>
              </a:rPr>
              <a:t>Vrijdag 17 december is het oefen-debat.</a:t>
            </a:r>
            <a:endParaRPr lang="nl-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9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3098" y="582036"/>
            <a:ext cx="9144000" cy="980757"/>
          </a:xfrm>
        </p:spPr>
        <p:txBody>
          <a:bodyPr/>
          <a:lstStyle/>
          <a:p>
            <a:pPr algn="l"/>
            <a:r>
              <a:rPr lang="nl-NL" dirty="0"/>
              <a:t>Het debat</a:t>
            </a:r>
            <a:endParaRPr lang="nl-NL" sz="4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93"/>
          <a:stretch/>
        </p:blipFill>
        <p:spPr>
          <a:xfrm>
            <a:off x="4555375" y="134833"/>
            <a:ext cx="4538749" cy="603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7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14CD86-5997-4B84-8271-8280FA5D0A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7DE6F1-65E5-4742-993C-166C160C650C}">
  <ds:schemaRefs>
    <ds:schemaRef ds:uri="http://purl.org/dc/dcmitype/"/>
    <ds:schemaRef ds:uri="34354c1b-6b8c-435b-ad50-990538c19557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7a28104-336f-447d-946e-e305ac2bcd4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4371</TotalTime>
  <Words>86</Words>
  <Application>Microsoft Office PowerPoint</Application>
  <PresentationFormat>Breedbeeld</PresentationFormat>
  <Paragraphs>16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Thema1</vt:lpstr>
      <vt:lpstr>L &amp; O</vt:lpstr>
      <vt:lpstr>Het debat</vt:lpstr>
      <vt:lpstr>Het debat</vt:lpstr>
      <vt:lpstr>Het debat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55</cp:revision>
  <cp:lastPrinted>2020-01-06T15:28:34Z</cp:lastPrinted>
  <dcterms:created xsi:type="dcterms:W3CDTF">2017-09-05T13:31:36Z</dcterms:created>
  <dcterms:modified xsi:type="dcterms:W3CDTF">2020-01-14T07:48:33Z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